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6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A7F9-6E6A-3647-B921-E524E40C7AB5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3562-B9C3-2446-9FCA-2CA6E039F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36. Bean parenchymal cells, 25X.  A. Kidney; B. Pinto, C. Lima, D. Garbanzo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C885-CF65-EE42-B880-3BC4248A5B83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52564-B54C-DD45-BA9E-606AEF4D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75" y="290286"/>
            <a:ext cx="8151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Composite </a:t>
            </a:r>
            <a:r>
              <a:rPr lang="en-US" sz="4000" b="1" smtClean="0">
                <a:solidFill>
                  <a:srgbClr val="FFFF00"/>
                </a:solidFill>
              </a:rPr>
              <a:t>of Parenchyma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4600432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09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kid pulp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Picture 2" descr="Garbanzo pulp saf 25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4" name="Picture 3" descr="Pinto Bean Pulp 25X-b JJ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5" y="-460"/>
            <a:ext cx="4589585" cy="3429000"/>
          </a:xfrm>
          <a:prstGeom prst="rect">
            <a:avLst/>
          </a:prstGeom>
        </p:spPr>
      </p:pic>
      <p:pic>
        <p:nvPicPr>
          <p:cNvPr id="5" name="Picture 4" descr="Lima Bean 25X- good JJ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8540"/>
            <a:ext cx="458958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" y="106947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723" y="-460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" y="3429000"/>
            <a:ext cx="45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58" y="3334964"/>
            <a:ext cx="508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994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dcterms:created xsi:type="dcterms:W3CDTF">2016-02-05T19:07:18Z</dcterms:created>
  <dcterms:modified xsi:type="dcterms:W3CDTF">2016-02-05T19:09:58Z</dcterms:modified>
</cp:coreProperties>
</file>